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5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5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08" r:id="rId123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23" Type="http://schemas.openxmlformats.org/officeDocument/2006/relationships/slide" Target="slides/slide53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5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2" name="Shape 4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3" name="Google Shape;4123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24" name="Google Shape;4124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2.xml"/><Relationship Id="rId2" Type="http://schemas.openxmlformats.org/officeDocument/2006/relationships/notesSlide" Target="../notesSlides/notesSlide53.xml"/></Relationships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5" name="Shape 4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6" name="Google Shape;4126;p609"/>
          <p:cNvSpPr txBox="1"/>
          <p:nvPr>
            <p:ph idx="1" type="body"/>
          </p:nvPr>
        </p:nvSpPr>
        <p:spPr>
          <a:xfrm>
            <a:off x="3635896" y="2679762"/>
            <a:ext cx="51618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Arial"/>
              <a:buNone/>
            </a:pPr>
            <a:r>
              <a:rPr b="0" i="0" lang="zh-C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External data is one of the tab of Microsoft Access which provides us the facility of </a:t>
            </a:r>
            <a:r>
              <a:rPr b="1" i="0" lang="zh-C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exporting</a:t>
            </a:r>
            <a:r>
              <a:rPr b="0" i="0" lang="zh-C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any data from access as well as</a:t>
            </a:r>
            <a:r>
              <a:rPr b="1" i="0" lang="zh-C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importing </a:t>
            </a:r>
            <a:r>
              <a:rPr b="0" i="0" lang="zh-C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other data, tables etc. from outside to access database. This tab has options like Import, Export, Collect Data and SharePoint Lists.</a:t>
            </a:r>
            <a:endParaRPr b="0" i="0" sz="4000" u="none" cap="none" strike="noStrike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7" name="Google Shape;4127;p609"/>
          <p:cNvSpPr txBox="1"/>
          <p:nvPr>
            <p:ph idx="2" type="body"/>
          </p:nvPr>
        </p:nvSpPr>
        <p:spPr>
          <a:xfrm>
            <a:off x="3419872" y="357504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</a:pPr>
            <a:r>
              <a:rPr b="0" i="0" lang="zh-CN" sz="32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External Data Tab</a:t>
            </a:r>
            <a:endParaRPr b="0" i="0" sz="32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8" name="Google Shape;4128;p609"/>
          <p:cNvSpPr txBox="1"/>
          <p:nvPr>
            <p:ph idx="11" type="ftr"/>
          </p:nvPr>
        </p:nvSpPr>
        <p:spPr>
          <a:xfrm>
            <a:off x="2590761" y="3575468"/>
            <a:ext cx="39624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C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push dir="r"/>
  </p:transition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